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73" r:id="rId4"/>
    <p:sldId id="258" r:id="rId5"/>
    <p:sldId id="259" r:id="rId6"/>
    <p:sldId id="260" r:id="rId7"/>
    <p:sldId id="261" r:id="rId8"/>
    <p:sldId id="262" r:id="rId9"/>
    <p:sldId id="264" r:id="rId10"/>
    <p:sldId id="263" r:id="rId11"/>
    <p:sldId id="265" r:id="rId12"/>
    <p:sldId id="267" r:id="rId13"/>
    <p:sldId id="268" r:id="rId14"/>
    <p:sldId id="266" r:id="rId15"/>
    <p:sldId id="269" r:id="rId16"/>
    <p:sldId id="270" r:id="rId17"/>
    <p:sldId id="271" r:id="rId18"/>
    <p:sldId id="27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705" autoAdjust="0"/>
  </p:normalViewPr>
  <p:slideViewPr>
    <p:cSldViewPr>
      <p:cViewPr varScale="1">
        <p:scale>
          <a:sx n="84" d="100"/>
          <a:sy n="84" d="100"/>
        </p:scale>
        <p:origin x="-1402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373D1085-6174-483D-9FC5-9830CC5F85B4}" type="datetimeFigureOut">
              <a:rPr lang="ru-RU" smtClean="0"/>
              <a:t>21.01.2017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6562F78B-4EBF-42FD-836D-CCE6B53263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D1085-6174-483D-9FC5-9830CC5F85B4}" type="datetimeFigureOut">
              <a:rPr lang="ru-RU" smtClean="0"/>
              <a:t>21.01.2017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2F78B-4EBF-42FD-836D-CCE6B53263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D1085-6174-483D-9FC5-9830CC5F85B4}" type="datetimeFigureOut">
              <a:rPr lang="ru-RU" smtClean="0"/>
              <a:t>21.01.2017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2F78B-4EBF-42FD-836D-CCE6B53263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D1085-6174-483D-9FC5-9830CC5F85B4}" type="datetimeFigureOut">
              <a:rPr lang="ru-RU" smtClean="0"/>
              <a:t>21.01.2017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2F78B-4EBF-42FD-836D-CCE6B53263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D1085-6174-483D-9FC5-9830CC5F85B4}" type="datetimeFigureOut">
              <a:rPr lang="ru-RU" smtClean="0"/>
              <a:t>21.01.2017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2F78B-4EBF-42FD-836D-CCE6B53263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D1085-6174-483D-9FC5-9830CC5F85B4}" type="datetimeFigureOut">
              <a:rPr lang="ru-RU" smtClean="0"/>
              <a:t>21.01.2017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2F78B-4EBF-42FD-836D-CCE6B53263D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D1085-6174-483D-9FC5-9830CC5F85B4}" type="datetimeFigureOut">
              <a:rPr lang="ru-RU" smtClean="0"/>
              <a:t>21.01.2017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2F78B-4EBF-42FD-836D-CCE6B53263DE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D1085-6174-483D-9FC5-9830CC5F85B4}" type="datetimeFigureOut">
              <a:rPr lang="ru-RU" smtClean="0"/>
              <a:t>21.01.2017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2F78B-4EBF-42FD-836D-CCE6B53263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D1085-6174-483D-9FC5-9830CC5F85B4}" type="datetimeFigureOut">
              <a:rPr lang="ru-RU" smtClean="0"/>
              <a:t>21.01.2017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2F78B-4EBF-42FD-836D-CCE6B53263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373D1085-6174-483D-9FC5-9830CC5F85B4}" type="datetimeFigureOut">
              <a:rPr lang="ru-RU" smtClean="0"/>
              <a:t>21.01.2017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6562F78B-4EBF-42FD-836D-CCE6B53263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373D1085-6174-483D-9FC5-9830CC5F85B4}" type="datetimeFigureOut">
              <a:rPr lang="ru-RU" smtClean="0"/>
              <a:t>21.01.2017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6562F78B-4EBF-42FD-836D-CCE6B53263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373D1085-6174-483D-9FC5-9830CC5F85B4}" type="datetimeFigureOut">
              <a:rPr lang="ru-RU" smtClean="0"/>
              <a:t>21.01.2017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6562F78B-4EBF-42FD-836D-CCE6B53263D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95736" y="2130425"/>
            <a:ext cx="5184576" cy="14700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Рисунок 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177" y="421234"/>
            <a:ext cx="7933263" cy="6032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000" y="1152000"/>
            <a:ext cx="6024563" cy="79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727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5" y="867116"/>
            <a:ext cx="6624737" cy="4722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6409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Отвинчиваем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саморезы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1-2 оборота и соблюдая технику безопасности вставляем лезвие канцелярского ножа. После чего закручиваем обратно. Лезвие можно переставить между шайбами в зависимости от необходимой толщины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ленты.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Выступающие части ножа можно отрезать.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56812" y="2119313"/>
            <a:ext cx="5409738" cy="360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6476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Закрепив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основание струбциной на верстак или на обычный стол, проведем испытание нашего нехитрого устройства. Для этого нижнюю часть пластиковой бутылки отрезаем и делаем небольшой надрез и ставим лезвие в разрезы. Можно приступать к нарезке ленты. </a:t>
            </a: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80588" y="2119313"/>
            <a:ext cx="5762187" cy="360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678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775" y="733758"/>
            <a:ext cx="4722465" cy="5431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0814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9" y="692696"/>
            <a:ext cx="6912768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21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связывать такой лентой арматуру для фундамента</a:t>
            </a:r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63675" y="2217460"/>
            <a:ext cx="6196013" cy="3407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665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74638"/>
            <a:ext cx="7859216" cy="1426170"/>
          </a:xfrm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Самую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тонкую ленту можно спутать с рыболовной леской, её можно успешно использовать на донке. Проверено, рыба до 2 кг порвать такую леску не смогла.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ПЭТ-ленты можно сделать метлу, которой можно чистить бетонные дорожки на дачном участке или тропинки из тротуарной плитки</a:t>
            </a: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00066" y="2119313"/>
            <a:ext cx="5523231" cy="360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6405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 fontScale="90000"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Конечно, ленту можно использовать в декоративных целях. Вот несколько примеров: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80152" y="2119313"/>
            <a:ext cx="4163058" cy="360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0830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918613" y="2551837"/>
            <a:ext cx="530677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Все молодцы, </a:t>
            </a:r>
          </a:p>
          <a:p>
            <a:pPr algn="ctr"/>
            <a:r>
              <a:rPr lang="ru-RU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урок!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34778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87624" y="692696"/>
            <a:ext cx="6502226" cy="1944216"/>
          </a:xfrm>
        </p:spPr>
        <p:txBody>
          <a:bodyPr>
            <a:noAutofit/>
          </a:bodyPr>
          <a:lstStyle/>
          <a:p>
            <a:pPr algn="l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Корбанов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Камиль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Мирзаханифович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работы: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ГБОУ «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Актанышская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кадетская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школа-интернат имени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героя Советского Союза Хасана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Заманова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занятия</a:t>
            </a:r>
            <a:r>
              <a:rPr lang="ru-RU" sz="1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воспитать самостоятельность и творческую инициативу, сформировать ответственное отношение к окружающей среде, привить познавательный интерес  к нравственным и эстетическим ценностям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187624" y="1628775"/>
            <a:ext cx="6573664" cy="424849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sz="18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 </a:t>
            </a: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изучение  нового материала.</a:t>
            </a: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Необходимые </a:t>
            </a: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инструменты.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Для изготовления механизма используем отрезок доски размером 290х125х22 мм, лезвие канцелярского ножа. Так же понадобятся 2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самореза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дереву по 40мм каждый, плоские шайбы с внутренним Ø 8 мм и внешним - 25 мм в количестве 10 штук, и 2 шайбы с внутренним Ø 6мм.  Из инструментов понадобятся: карандаш, линейка, шило, отвертка или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шуруповерт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рубанок, ножовка и наждачная бумага. </a:t>
            </a:r>
          </a:p>
          <a:p>
            <a:pPr marL="0" indent="0">
              <a:buNone/>
            </a:pPr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27587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612845"/>
            <a:ext cx="655272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 урока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учебной деятельности.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Объявление темы и цели занятия.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нового материала.      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Как вы знаете в настоящее время широко используются пластиковые бутылки в виде различных емкостей.  Из-за чего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тилизация пластиковых бутылок – насущная проблема для всего мира.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хоть немного уменьшить количество такого рода мусора в природе, нужно просто постараться использовать повторно этот материал или их перерабатывать.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 из применений, точнее превращение пластиковых бутылок в полезный материал, это создание из них полиэтиленовой ленты.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этого мы с вами сделаем нехитрое устройство. В виде-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лентареза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Практическая работа.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материала. Рефлексия.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8711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764704"/>
            <a:ext cx="3168352" cy="1584176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Технологический процесс изготовления изделия.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60000">
            <a:off x="4969843" y="1635354"/>
            <a:ext cx="2790476" cy="365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3568" y="2492896"/>
            <a:ext cx="2781945" cy="3633267"/>
          </a:xfrm>
        </p:spPr>
        <p:txBody>
          <a:bodyPr/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основания.</a:t>
            </a:r>
          </a:p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Выпилить и выстрогать доску размером 290х125х22 мм.</a:t>
            </a:r>
          </a:p>
          <a:p>
            <a:pPr>
              <a:lnSpc>
                <a:spcPct val="150000"/>
              </a:lnSpc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Очистить наждачной бумагой.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549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 rot="-60000">
            <a:off x="1100340" y="1772806"/>
            <a:ext cx="3064827" cy="1007959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понадобятся: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60000">
            <a:off x="4988891" y="1649639"/>
            <a:ext cx="2752381" cy="36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Текст 9"/>
          <p:cNvSpPr>
            <a:spLocks noGrp="1"/>
          </p:cNvSpPr>
          <p:nvPr>
            <p:ph type="body" sz="half" idx="2"/>
          </p:nvPr>
        </p:nvSpPr>
        <p:spPr>
          <a:xfrm rot="-60000">
            <a:off x="1144536" y="3212448"/>
            <a:ext cx="3048891" cy="251173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плоские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шайбы с внутренним Ø 8 мм и внешним - 25 мм в количестве 10 штук, и 2 шайбы с внутренним Ø 6мм. </a:t>
            </a:r>
          </a:p>
        </p:txBody>
      </p:sp>
    </p:spTree>
    <p:extLst>
      <p:ext uri="{BB962C8B-B14F-4D97-AF65-F5344CB8AC3E}">
        <p14:creationId xmlns:p14="http://schemas.microsoft.com/office/powerpoint/2010/main" val="666028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739210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самореза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дереву по 40мм каждый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63689" y="1569703"/>
            <a:ext cx="5904656" cy="4153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6641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Делаем разметку таким образом, чтобы расстояние между стопками шайб было примерно равно толщине стенки бутылки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457" y="1916832"/>
            <a:ext cx="6715895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961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Делаем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небольшие углубления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центрах будущих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отверстий с помочью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шилы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72247" y="2119313"/>
            <a:ext cx="5778869" cy="360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2792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883226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Закручиваем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саморезы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шайбами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47664" y="1700809"/>
            <a:ext cx="6264695" cy="4022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678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61</TotalTime>
  <Words>214</Words>
  <Application>Microsoft Office PowerPoint</Application>
  <PresentationFormat>Экран (4:3)</PresentationFormat>
  <Paragraphs>39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Кнопка</vt:lpstr>
      <vt:lpstr>Презентация PowerPoint</vt:lpstr>
      <vt:lpstr>  ФИО: Корбанов Камиль Мирзаханифович Место работы: ГБОУ «Актанышская  кадетская школа-интернат имени героя Советского Союза Хасана Заманова» Цель занятия:  воспитать самостоятельность и творческую инициативу, сформировать ответственное отношение к окружающей среде, привить познавательный интерес  к нравственным и эстетическим ценностям. </vt:lpstr>
      <vt:lpstr>Презентация PowerPoint</vt:lpstr>
      <vt:lpstr>Технологический процесс изготовления изделия. </vt:lpstr>
      <vt:lpstr>Также понадобятся:</vt:lpstr>
      <vt:lpstr>Необходимо 2 самореза по дереву по 40мм каждый</vt:lpstr>
      <vt:lpstr>Делаем разметку таким образом, чтобы расстояние между стопками шайб было примерно равно толщине стенки бутылки</vt:lpstr>
      <vt:lpstr>Делаем небольшие углубления в центрах будущих отверстий с помочью шилы.</vt:lpstr>
      <vt:lpstr>Закручиваем саморезы с шайбами</vt:lpstr>
      <vt:lpstr>Презентация PowerPoint</vt:lpstr>
      <vt:lpstr>Отвинчиваем саморезы на 1-2 оборота и соблюдая технику безопасности вставляем лезвие канцелярского ножа. После чего закручиваем обратно. Лезвие можно переставить между шайбами в зависимости от необходимой толщины ленты. Выступающие части ножа можно отрезать.</vt:lpstr>
      <vt:lpstr>Закрепив основание струбциной на верстак или на обычный стол, проведем испытание нашего нехитрого устройства. Для этого нижнюю часть пластиковой бутылки отрезаем и делаем небольшой надрез и ставим лезвие в разрезы. Можно приступать к нарезке ленты. </vt:lpstr>
      <vt:lpstr>Презентация PowerPoint</vt:lpstr>
      <vt:lpstr>Презентация PowerPoint</vt:lpstr>
      <vt:lpstr>Можно связывать такой лентой арматуру для фундамента</vt:lpstr>
      <vt:lpstr>   Самую тонкую ленту можно спутать с рыболовной леской, её можно успешно использовать на донке. Проверено, рыба до 2 кг порвать такую леску не смогла.   Из ПЭТ-ленты можно сделать метлу, которой можно чистить бетонные дорожки на дачном участке или тропинки из тротуарной плитки</vt:lpstr>
      <vt:lpstr>  Конечно, ленту можно использовать в декоративных целях. Вот несколько примеров: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Камиль</dc:creator>
  <cp:lastModifiedBy>Камиль</cp:lastModifiedBy>
  <cp:revision>8</cp:revision>
  <dcterms:created xsi:type="dcterms:W3CDTF">2017-01-21T11:16:59Z</dcterms:created>
  <dcterms:modified xsi:type="dcterms:W3CDTF">2017-01-21T12:18:02Z</dcterms:modified>
</cp:coreProperties>
</file>